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5"/>
  </p:notesMasterIdLst>
  <p:sldIdLst>
    <p:sldId id="257" r:id="rId2"/>
    <p:sldId id="278" r:id="rId3"/>
    <p:sldId id="27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353"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93360-F1CA-4C42-A7BE-7CB02D2783EB}" type="datetimeFigureOut">
              <a:rPr lang="da-DK" smtClean="0"/>
              <a:t>05-03-2019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52351-8807-44D3-B83C-96E3639C457F}" type="slidenum">
              <a:rPr lang="da-DK" smtClean="0"/>
              <a:t>‹nr.›</a:t>
            </a:fld>
            <a:endParaRPr lang="da-DK"/>
          </a:p>
        </p:txBody>
      </p:sp>
    </p:spTree>
    <p:extLst>
      <p:ext uri="{BB962C8B-B14F-4D97-AF65-F5344CB8AC3E}">
        <p14:creationId xmlns:p14="http://schemas.microsoft.com/office/powerpoint/2010/main" val="403433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Prøv først at se denne video igennem et par gange.</a:t>
            </a:r>
          </a:p>
        </p:txBody>
      </p:sp>
      <p:sp>
        <p:nvSpPr>
          <p:cNvPr id="4" name="Pladsholder til slidenummer 3"/>
          <p:cNvSpPr>
            <a:spLocks noGrp="1"/>
          </p:cNvSpPr>
          <p:nvPr>
            <p:ph type="sldNum" sz="quarter" idx="10"/>
          </p:nvPr>
        </p:nvSpPr>
        <p:spPr/>
        <p:txBody>
          <a:bodyPr/>
          <a:lstStyle/>
          <a:p>
            <a:fld id="{1F152351-8807-44D3-B83C-96E3639C457F}" type="slidenum">
              <a:rPr lang="da-DK" smtClean="0"/>
              <a:t>1</a:t>
            </a:fld>
            <a:endParaRPr lang="da-DK"/>
          </a:p>
        </p:txBody>
      </p:sp>
    </p:spTree>
    <p:extLst>
      <p:ext uri="{BB962C8B-B14F-4D97-AF65-F5344CB8AC3E}">
        <p14:creationId xmlns:p14="http://schemas.microsoft.com/office/powerpoint/2010/main" val="386072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det første billede ville jeg gerne have set dig starte med mere ryggen til nettet – men det er ikke hovedproblemet. Det andet billede ser fint ud, da din kastebevægelse er i orden. I det 3. billede kan man se, at du er drejet lidt for hurtigt fremad – men det er heller ikke problemet. I det 4. billede kan man se, at du ikke ser op mod bolden mens du rammer den – men det er heller ikke problemet. Din venstre arm er trukket ind mod maven hvilket er meget fint. </a:t>
            </a:r>
          </a:p>
        </p:txBody>
      </p:sp>
      <p:sp>
        <p:nvSpPr>
          <p:cNvPr id="4" name="Pladsholder til slidenummer 3"/>
          <p:cNvSpPr>
            <a:spLocks noGrp="1"/>
          </p:cNvSpPr>
          <p:nvPr>
            <p:ph type="sldNum" sz="quarter" idx="10"/>
          </p:nvPr>
        </p:nvSpPr>
        <p:spPr/>
        <p:txBody>
          <a:bodyPr/>
          <a:lstStyle/>
          <a:p>
            <a:fld id="{1F152351-8807-44D3-B83C-96E3639C457F}" type="slidenum">
              <a:rPr lang="da-DK" smtClean="0"/>
              <a:t>2</a:t>
            </a:fld>
            <a:endParaRPr lang="da-DK"/>
          </a:p>
        </p:txBody>
      </p:sp>
    </p:spTree>
    <p:extLst>
      <p:ext uri="{BB962C8B-B14F-4D97-AF65-F5344CB8AC3E}">
        <p14:creationId xmlns:p14="http://schemas.microsoft.com/office/powerpoint/2010/main" val="27101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problemet. Her skulle din strengeflade i det første billede være drejet ud mod sidehegnet, men den vender nedad, fordi du ikke har lavet den drejning i skulderen, som jeg arbejder med jer alle sammen om at kunne udføre. Derfor kan du på førsteserven ikke ramme bolden direkte bagfra og på 2. serven kan du ikke give den topspin. På det andet billede kan man se at du har brugt overarmen i stedet for ”piskebevægelsen”, hvor armen slutter ude til siden for kroppen. Lad os snakke om det på fredag.</a:t>
            </a:r>
          </a:p>
        </p:txBody>
      </p:sp>
      <p:sp>
        <p:nvSpPr>
          <p:cNvPr id="4" name="Pladsholder til slidenummer 3"/>
          <p:cNvSpPr>
            <a:spLocks noGrp="1"/>
          </p:cNvSpPr>
          <p:nvPr>
            <p:ph type="sldNum" sz="quarter" idx="10"/>
          </p:nvPr>
        </p:nvSpPr>
        <p:spPr/>
        <p:txBody>
          <a:bodyPr/>
          <a:lstStyle/>
          <a:p>
            <a:fld id="{1F152351-8807-44D3-B83C-96E3639C457F}" type="slidenum">
              <a:rPr lang="da-DK" smtClean="0"/>
              <a:t>3</a:t>
            </a:fld>
            <a:endParaRPr lang="da-DK"/>
          </a:p>
        </p:txBody>
      </p:sp>
    </p:spTree>
    <p:extLst>
      <p:ext uri="{BB962C8B-B14F-4D97-AF65-F5344CB8AC3E}">
        <p14:creationId xmlns:p14="http://schemas.microsoft.com/office/powerpoint/2010/main" val="344472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3/5/2019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96DFF08F-DC6B-4601-B491-B0F83F6DD2DA}" type="datetimeFigureOut">
              <a:rPr lang="en-US" dirty="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a-DK"/>
              <a:t>Klik for at redigere titeltypografien i masteren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96DFF08F-DC6B-4601-B491-B0F83F6DD2DA}"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96DFF08F-DC6B-4601-B491-B0F83F6DD2DA}"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3/5/2019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lm4">
            <a:hlinkClick r:id="" action="ppaction://media"/>
            <a:extLst>
              <a:ext uri="{FF2B5EF4-FFF2-40B4-BE49-F238E27FC236}">
                <a16:creationId xmlns:a16="http://schemas.microsoft.com/office/drawing/2014/main" id="{12B8B77D-1BBE-44A2-ACA2-0BA8ECB876C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9018" y="629640"/>
            <a:ext cx="9581102" cy="5385163"/>
          </a:xfrm>
          <a:prstGeom prst="rect">
            <a:avLst/>
          </a:prstGeom>
        </p:spPr>
      </p:pic>
    </p:spTree>
    <p:extLst>
      <p:ext uri="{BB962C8B-B14F-4D97-AF65-F5344CB8AC3E}">
        <p14:creationId xmlns:p14="http://schemas.microsoft.com/office/powerpoint/2010/main" val="447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indhold 10" descr="Et billede, der indeholder jord, udendørs, sport, tennis&#10;&#10;Beskrivelse, der er oprettet med meget høj sikkerhed">
            <a:extLst>
              <a:ext uri="{FF2B5EF4-FFF2-40B4-BE49-F238E27FC236}">
                <a16:creationId xmlns:a16="http://schemas.microsoft.com/office/drawing/2014/main" id="{2BDFF5D6-2543-43AF-9853-D85EAC131495}"/>
              </a:ext>
            </a:extLst>
          </p:cNvPr>
          <p:cNvPicPr>
            <a:picLocks noGrp="1" noChangeAspect="1"/>
          </p:cNvPicPr>
          <p:nvPr>
            <p:ph idx="1"/>
          </p:nvPr>
        </p:nvPicPr>
        <p:blipFill>
          <a:blip r:embed="rId3"/>
          <a:stretch>
            <a:fillRect/>
          </a:stretch>
        </p:blipFill>
        <p:spPr>
          <a:xfrm>
            <a:off x="206544" y="230107"/>
            <a:ext cx="3121272" cy="4336037"/>
          </a:xfrm>
        </p:spPr>
      </p:pic>
      <p:pic>
        <p:nvPicPr>
          <p:cNvPr id="13" name="Billede 12" descr="Et billede, der indeholder tennis, jord, sport, udendørs&#10;&#10;Beskrivelse, der er oprettet med meget høj sikkerhed">
            <a:extLst>
              <a:ext uri="{FF2B5EF4-FFF2-40B4-BE49-F238E27FC236}">
                <a16:creationId xmlns:a16="http://schemas.microsoft.com/office/drawing/2014/main" id="{BC6E5F83-8E1B-4303-9C8B-CC9757B810AD}"/>
              </a:ext>
            </a:extLst>
          </p:cNvPr>
          <p:cNvPicPr>
            <a:picLocks noChangeAspect="1"/>
          </p:cNvPicPr>
          <p:nvPr/>
        </p:nvPicPr>
        <p:blipFill>
          <a:blip r:embed="rId4"/>
          <a:stretch>
            <a:fillRect/>
          </a:stretch>
        </p:blipFill>
        <p:spPr>
          <a:xfrm>
            <a:off x="3456169" y="836677"/>
            <a:ext cx="2779739" cy="4084860"/>
          </a:xfrm>
          <a:prstGeom prst="rect">
            <a:avLst/>
          </a:prstGeom>
        </p:spPr>
      </p:pic>
      <p:pic>
        <p:nvPicPr>
          <p:cNvPr id="15" name="Billede 14" descr="Et billede, der indeholder jord, tennis, udendørs, sport&#10;&#10;Beskrivelse, der er oprettet med meget høj sikkerhed">
            <a:extLst>
              <a:ext uri="{FF2B5EF4-FFF2-40B4-BE49-F238E27FC236}">
                <a16:creationId xmlns:a16="http://schemas.microsoft.com/office/drawing/2014/main" id="{4DB8B86B-7E2F-4E0C-B259-867775680DF8}"/>
              </a:ext>
            </a:extLst>
          </p:cNvPr>
          <p:cNvPicPr>
            <a:picLocks noChangeAspect="1"/>
          </p:cNvPicPr>
          <p:nvPr/>
        </p:nvPicPr>
        <p:blipFill>
          <a:blip r:embed="rId5"/>
          <a:stretch>
            <a:fillRect/>
          </a:stretch>
        </p:blipFill>
        <p:spPr>
          <a:xfrm>
            <a:off x="6450162" y="1469626"/>
            <a:ext cx="2779739" cy="4220457"/>
          </a:xfrm>
          <a:prstGeom prst="rect">
            <a:avLst/>
          </a:prstGeom>
        </p:spPr>
      </p:pic>
      <p:pic>
        <p:nvPicPr>
          <p:cNvPr id="17" name="Billede 16" descr="Et billede, der indeholder sport, tennis, jord, udendørs&#10;&#10;Beskrivelse, der er oprettet med meget høj sikkerhed">
            <a:extLst>
              <a:ext uri="{FF2B5EF4-FFF2-40B4-BE49-F238E27FC236}">
                <a16:creationId xmlns:a16="http://schemas.microsoft.com/office/drawing/2014/main" id="{99D06E79-FE2C-4098-B168-47ACBAC27B6E}"/>
              </a:ext>
            </a:extLst>
          </p:cNvPr>
          <p:cNvPicPr>
            <a:picLocks noChangeAspect="1"/>
          </p:cNvPicPr>
          <p:nvPr/>
        </p:nvPicPr>
        <p:blipFill>
          <a:blip r:embed="rId6"/>
          <a:stretch>
            <a:fillRect/>
          </a:stretch>
        </p:blipFill>
        <p:spPr>
          <a:xfrm>
            <a:off x="9444155" y="2750458"/>
            <a:ext cx="2541301" cy="3860204"/>
          </a:xfrm>
          <a:prstGeom prst="rect">
            <a:avLst/>
          </a:prstGeom>
        </p:spPr>
      </p:pic>
    </p:spTree>
    <p:extLst>
      <p:ext uri="{BB962C8B-B14F-4D97-AF65-F5344CB8AC3E}">
        <p14:creationId xmlns:p14="http://schemas.microsoft.com/office/powerpoint/2010/main" val="40655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jord, udendørs, tennis, sport&#10;&#10;Beskrivelse, der er oprettet med meget høj sikkerhed">
            <a:extLst>
              <a:ext uri="{FF2B5EF4-FFF2-40B4-BE49-F238E27FC236}">
                <a16:creationId xmlns:a16="http://schemas.microsoft.com/office/drawing/2014/main" id="{D8C3A6E9-EF3A-45B5-BD4A-AD8084A8A3D7}"/>
              </a:ext>
            </a:extLst>
          </p:cNvPr>
          <p:cNvPicPr>
            <a:picLocks noGrp="1" noChangeAspect="1"/>
          </p:cNvPicPr>
          <p:nvPr>
            <p:ph idx="1"/>
          </p:nvPr>
        </p:nvPicPr>
        <p:blipFill>
          <a:blip r:embed="rId3"/>
          <a:stretch>
            <a:fillRect/>
          </a:stretch>
        </p:blipFill>
        <p:spPr>
          <a:xfrm>
            <a:off x="859242" y="423206"/>
            <a:ext cx="4222424" cy="6011587"/>
          </a:xfrm>
        </p:spPr>
      </p:pic>
      <p:pic>
        <p:nvPicPr>
          <p:cNvPr id="7" name="Billede 6" descr="Et billede, der indeholder jord, sport, udendørs, atletik&#10;&#10;Beskrivelse, der er oprettet med meget høj sikkerhed">
            <a:extLst>
              <a:ext uri="{FF2B5EF4-FFF2-40B4-BE49-F238E27FC236}">
                <a16:creationId xmlns:a16="http://schemas.microsoft.com/office/drawing/2014/main" id="{464799ED-1932-488A-BFF4-6D807C9E4C72}"/>
              </a:ext>
            </a:extLst>
          </p:cNvPr>
          <p:cNvPicPr>
            <a:picLocks noChangeAspect="1"/>
          </p:cNvPicPr>
          <p:nvPr/>
        </p:nvPicPr>
        <p:blipFill>
          <a:blip r:embed="rId4"/>
          <a:stretch>
            <a:fillRect/>
          </a:stretch>
        </p:blipFill>
        <p:spPr>
          <a:xfrm>
            <a:off x="6096000" y="423206"/>
            <a:ext cx="4986570" cy="6011587"/>
          </a:xfrm>
          <a:prstGeom prst="rect">
            <a:avLst/>
          </a:prstGeom>
        </p:spPr>
      </p:pic>
    </p:spTree>
    <p:extLst>
      <p:ext uri="{BB962C8B-B14F-4D97-AF65-F5344CB8AC3E}">
        <p14:creationId xmlns:p14="http://schemas.microsoft.com/office/powerpoint/2010/main" val="1599782892"/>
      </p:ext>
    </p:extLst>
  </p:cSld>
  <p:clrMapOvr>
    <a:masterClrMapping/>
  </p:clrMapOvr>
</p:sld>
</file>

<file path=ppt/theme/theme1.xml><?xml version="1.0" encoding="utf-8"?>
<a:theme xmlns:a="http://schemas.openxmlformats.org/drawingml/2006/main" name="Grundlæggend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188</TotalTime>
  <Words>219</Words>
  <Application>Microsoft Office PowerPoint</Application>
  <PresentationFormat>Widescreen</PresentationFormat>
  <Paragraphs>6</Paragraphs>
  <Slides>3</Slides>
  <Notes>3</Notes>
  <HiddenSlides>0</HiddenSlides>
  <MMClips>1</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3</vt:i4>
      </vt:variant>
    </vt:vector>
  </HeadingPairs>
  <TitlesOfParts>
    <vt:vector size="6" baseType="lpstr">
      <vt:lpstr>Calibri</vt:lpstr>
      <vt:lpstr>Corbel</vt:lpstr>
      <vt:lpstr>Grundlæggende</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Dragos – serven</dc:title>
  <dc:creator>Lars Hugo Elvstrøm</dc:creator>
  <cp:lastModifiedBy>Lars Hugo Elvstrøm</cp:lastModifiedBy>
  <cp:revision>18</cp:revision>
  <dcterms:created xsi:type="dcterms:W3CDTF">2017-12-26T22:03:10Z</dcterms:created>
  <dcterms:modified xsi:type="dcterms:W3CDTF">2019-03-05T15:50:04Z</dcterms:modified>
</cp:coreProperties>
</file>